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pitchFamily="2" charset="77"/>
      <p:regular r:id="rId12"/>
      <p:bold r:id="rId13"/>
      <p:italic r:id="rId14"/>
      <p:boldItalic r:id="rId15"/>
    </p:embeddedFont>
    <p:embeddedFont>
      <p:font typeface="Oswald" pitchFamily="2" charset="77"/>
      <p:regular r:id="rId16"/>
      <p:bold r:id="rId17"/>
    </p:embeddedFont>
    <p:embeddedFont>
      <p:font typeface="Playfair Display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98eff954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298eff954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298eff954a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298eff954a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98eff954a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298eff954a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98eff954a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98eff954a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98eff954a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98eff954a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98eff954a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98eff954a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298eff954a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298eff954a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98eff954a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98eff954a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4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/>
        </p:nvSpPr>
        <p:spPr>
          <a:xfrm>
            <a:off x="5200350" y="4527900"/>
            <a:ext cx="30027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Playfair Display"/>
                <a:ea typeface="Playfair Display"/>
                <a:cs typeface="Playfair Display"/>
                <a:sym typeface="Playfair Display"/>
              </a:rPr>
              <a:t>By- Arnav Singh</a:t>
            </a:r>
            <a:endParaRPr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ColourSense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7589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AI model that can detect and classify colours 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09751" cy="250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9525" y="77925"/>
            <a:ext cx="2875951" cy="19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Colour recognition plays a crucial role in various industries and applications, including design, fashion, accessibility, and quality control. The ability to accurately detect and classify colours has numerous practical implications.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 err="1"/>
              <a:t>ColourSense</a:t>
            </a:r>
            <a:r>
              <a:rPr lang="en-GB" dirty="0"/>
              <a:t> is a Python-based AI model designed to identify and categorize colours accurately. By leveraging machine learning and computer vision techniques, it provides real-time colour recognition capabilities.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ColourSense work?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496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en-GB" sz="1360" dirty="0" err="1"/>
              <a:t>ColourSense</a:t>
            </a:r>
            <a:r>
              <a:rPr lang="en-GB" sz="1360" dirty="0"/>
              <a:t> is built using Python programming language: Python is a versatile and popular programming language known for its simplicity and extensive libraries, making it ideal for developing AI models.</a:t>
            </a:r>
            <a:endParaRPr sz="1360" dirty="0"/>
          </a:p>
          <a:p>
            <a:pPr marL="4572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360" dirty="0"/>
          </a:p>
          <a:p>
            <a:pPr marL="457200" lvl="0" indent="-31496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en-GB" sz="1360" dirty="0"/>
              <a:t>It utilizes machine learning and computer vision techniques for colour recognition: The model is trained on a vast dataset of colour images, enabling it to learn patterns and characteristics associated with different colours.</a:t>
            </a:r>
            <a:endParaRPr sz="1360" dirty="0"/>
          </a:p>
          <a:p>
            <a:pPr marL="4572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360" dirty="0"/>
          </a:p>
          <a:p>
            <a:pPr marL="457200" lvl="0" indent="-31496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en-GB" sz="1360" dirty="0"/>
              <a:t>The model processes the input image to extract colour information: It analyses the pixels in the image to identify colour values and their intensities.</a:t>
            </a:r>
            <a:endParaRPr sz="1360" dirty="0"/>
          </a:p>
          <a:p>
            <a:pPr marL="4572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360" dirty="0"/>
          </a:p>
          <a:p>
            <a:pPr marL="457200" lvl="0" indent="-31496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en-GB" sz="1360" dirty="0"/>
              <a:t>Feature extraction is performed to identify key features and characteristics of different colours: The model looks for specific patterns, gradients, and colour combinations that distinguish one colour from another.</a:t>
            </a:r>
            <a:endParaRPr sz="1360" dirty="0"/>
          </a:p>
          <a:p>
            <a:pPr marL="4572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360" dirty="0"/>
          </a:p>
          <a:p>
            <a:pPr marL="457200" lvl="0" indent="-31496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60"/>
              <a:buChar char="●"/>
            </a:pPr>
            <a:r>
              <a:rPr lang="en-GB" sz="1360" dirty="0"/>
              <a:t>Classification is done using trained algorithms: Based on the extracted features, the model assigns a specific label to each colour detected.</a:t>
            </a:r>
            <a:endParaRPr sz="136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Components of ColourSense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Image Processing: The model processes the input image using algorithms to extract colour information accurately.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Feature Extraction: It identifies key features and characteristics that distinguish different colours, enabling accurate classification.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Classification: Using trained algorithms, the model assigns a specific label to each colour detected, allowing for easy recognition and categorization.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Demonstration of </a:t>
            </a:r>
            <a:r>
              <a:rPr lang="en-GB" dirty="0" err="1"/>
              <a:t>ColourSense</a:t>
            </a:r>
            <a:endParaRPr dirty="0"/>
          </a:p>
        </p:txBody>
      </p:sp>
      <p:pic>
        <p:nvPicPr>
          <p:cNvPr id="2" name="ColourSense Demo.mp4">
            <a:hlinkClick r:id="" action="ppaction://media"/>
            <a:extLst>
              <a:ext uri="{FF2B5EF4-FFF2-40B4-BE49-F238E27FC236}">
                <a16:creationId xmlns:a16="http://schemas.microsoft.com/office/drawing/2014/main" id="{25754B4A-9131-7188-7D8E-C94E9D0033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885" y="1017725"/>
            <a:ext cx="6836229" cy="3845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Applications of ColourSense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7706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600" dirty="0"/>
              <a:t>Design and Graphics: </a:t>
            </a:r>
            <a:r>
              <a:rPr lang="en-GB" sz="1600" dirty="0" err="1"/>
              <a:t>ColourSense</a:t>
            </a:r>
            <a:r>
              <a:rPr lang="en-GB" sz="1600" dirty="0"/>
              <a:t> assists designers in choosing harmonious colour schemes and palettes for their projects, enhancing visual appeal and aesthetics.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600" dirty="0"/>
              <a:t>Fashion and Cosmetics: It helps in colour matching and coordination for clothing and makeup, allowing users to select colours that complement each other.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600" dirty="0"/>
              <a:t>Accessibility: </a:t>
            </a:r>
            <a:r>
              <a:rPr lang="en-GB" sz="1600" dirty="0" err="1"/>
              <a:t>ColourSense</a:t>
            </a:r>
            <a:r>
              <a:rPr lang="en-GB" sz="1600" dirty="0"/>
              <a:t> aids visually impaired individuals in distinguishing and identifying colours in their surroundings, promoting independence and inclusivity.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600" dirty="0"/>
              <a:t>Quality Control: The model ensures consistency and accuracy in manufacturing processes by verifying the correct colour usage and detecting any variations or deviations.</a:t>
            </a:r>
            <a:endParaRPr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Benefits of ColourSense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Time-saving: </a:t>
            </a:r>
            <a:r>
              <a:rPr lang="en-GB" dirty="0" err="1"/>
              <a:t>ColourSense</a:t>
            </a:r>
            <a:r>
              <a:rPr lang="en-GB" dirty="0"/>
              <a:t> provides quick and automated colour detection without the need for manual effort, saving valuable time in various applications.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Precision: The model offers accurate classification of various colour shades and variations, enabling more precise colour analysis and decision-making.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Accessibility: By providing colour information to visually impaired individuals, </a:t>
            </a:r>
            <a:r>
              <a:rPr lang="en-GB" dirty="0" err="1"/>
              <a:t>ColourSense</a:t>
            </a:r>
            <a:r>
              <a:rPr lang="en-GB" dirty="0"/>
              <a:t> enhances their ability to navigate and interact with the world around them.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Efficiency: </a:t>
            </a:r>
            <a:r>
              <a:rPr lang="en-GB" dirty="0" err="1"/>
              <a:t>ColourSense</a:t>
            </a:r>
            <a:r>
              <a:rPr lang="en-GB" dirty="0"/>
              <a:t> streamlines colour-related processes in various industries, leading to improved productivity and optimized workflows.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Colour recognition is essential in various fields and the </a:t>
            </a:r>
            <a:r>
              <a:rPr lang="en-GB" dirty="0" err="1"/>
              <a:t>ColourSense</a:t>
            </a:r>
            <a:r>
              <a:rPr lang="en-GB" dirty="0"/>
              <a:t> AI model offers numerous advantages, including time-saving, precision, accessibility, and efficiency.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 err="1"/>
              <a:t>ColourSensehas</a:t>
            </a:r>
            <a:r>
              <a:rPr lang="en-GB" dirty="0"/>
              <a:t> the potential to revolutionize industries such as design, fashion, accessibility, and quality control, leading to improved outcomes and experiences.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Continued research and development in colour recognition can unlock even more possibilities and applications in the future.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562</Words>
  <Application>Microsoft Macintosh PowerPoint</Application>
  <PresentationFormat>On-screen Show (16:9)</PresentationFormat>
  <Paragraphs>46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Playfair Display</vt:lpstr>
      <vt:lpstr>Montserrat</vt:lpstr>
      <vt:lpstr>Oswald</vt:lpstr>
      <vt:lpstr>Arial</vt:lpstr>
      <vt:lpstr>Pop</vt:lpstr>
      <vt:lpstr>ColourSense</vt:lpstr>
      <vt:lpstr>iNTRODUCTION</vt:lpstr>
      <vt:lpstr>How does ColourSense work?</vt:lpstr>
      <vt:lpstr>Key Components of ColourSense</vt:lpstr>
      <vt:lpstr>Demonstration of ColourSense</vt:lpstr>
      <vt:lpstr>Applications of ColourSense</vt:lpstr>
      <vt:lpstr>Benefits of ColourSense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ColorSense</dc:title>
  <cp:lastModifiedBy>Arnav Singh</cp:lastModifiedBy>
  <cp:revision>4</cp:revision>
  <dcterms:modified xsi:type="dcterms:W3CDTF">2023-11-16T10:55:58Z</dcterms:modified>
</cp:coreProperties>
</file>